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3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8" r:id="rId16"/>
    <p:sldId id="279" r:id="rId17"/>
    <p:sldId id="267" r:id="rId18"/>
    <p:sldId id="281" r:id="rId19"/>
    <p:sldId id="280" r:id="rId20"/>
    <p:sldId id="282" r:id="rId21"/>
    <p:sldId id="270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Karla" pitchFamily="2" charset="0"/>
      <p:regular r:id="rId25"/>
      <p:bold r:id="rId26"/>
      <p:italic r:id="rId27"/>
      <p:boldItalic r:id="rId27"/>
    </p:embeddedFont>
    <p:embeddedFont>
      <p:font typeface="Rubik Black" panose="02020500000000000000" charset="-79"/>
      <p:bold r:id="rId28"/>
      <p:italic r:id="rId29"/>
      <p:boldItalic r:id="rId28"/>
    </p:embeddedFont>
    <p:embeddedFont>
      <p:font typeface="微軟正黑體" panose="020B0604030504040204" pitchFamily="34" charset="-120"/>
      <p:regular r:id="rId30"/>
      <p:bold r:id="rId31"/>
    </p:embeddedFont>
    <p:embeddedFont>
      <p:font typeface="微軟正黑體" panose="020B0604030504040204" pitchFamily="34" charset="-12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9" autoAdjust="0"/>
    <p:restoredTop sz="88363" autoAdjust="0"/>
  </p:normalViewPr>
  <p:slideViewPr>
    <p:cSldViewPr snapToGrid="0">
      <p:cViewPr varScale="1">
        <p:scale>
          <a:sx n="92" d="100"/>
          <a:sy n="92" d="100"/>
        </p:scale>
        <p:origin x="312" y="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4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153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hyperlink" Target="https://github.com/JFY1104/Multimedia_Project.git" TargetMode="Externa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FY1104/Multimedia_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資工系 410411804 張哲誠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資工系 410410632 李哲緯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資工系 410411747 賴柏樟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企管系 409610242 徐欣瑜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</a:rPr>
              <a:t>企管系 409610366 洪若庭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圖形化使用者介面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17325"/>
            <a:ext cx="5153853" cy="3221158"/>
          </a:xfrm>
          <a:prstGeom prst="rect">
            <a:avLst/>
          </a:prstGeom>
        </p:spPr>
      </p:pic>
      <p:sp>
        <p:nvSpPr>
          <p:cNvPr id="2" name="Google Shape;668;p50">
            <a:extLst>
              <a:ext uri="{FF2B5EF4-FFF2-40B4-BE49-F238E27FC236}">
                <a16:creationId xmlns:a16="http://schemas.microsoft.com/office/drawing/2014/main" id="{2A24B184-779F-EAFC-D040-5C3378646069}"/>
              </a:ext>
            </a:extLst>
          </p:cNvPr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0961FE-9DC4-934E-940D-EEECCE580815}"/>
              </a:ext>
            </a:extLst>
          </p:cNvPr>
          <p:cNvGrpSpPr/>
          <p:nvPr/>
        </p:nvGrpSpPr>
        <p:grpSpPr>
          <a:xfrm>
            <a:off x="1155986" y="1357700"/>
            <a:ext cx="2736012" cy="1336845"/>
            <a:chOff x="1155986" y="1533339"/>
            <a:chExt cx="2736012" cy="13368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C3C7C-4157-257F-6A22-802EC97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986" y="1841116"/>
              <a:ext cx="2736012" cy="10290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F988EE-7E35-DDBF-A314-E95C33D7A888}"/>
                </a:ext>
              </a:extLst>
            </p:cNvPr>
            <p:cNvSpPr txBox="1"/>
            <p:nvPr/>
          </p:nvSpPr>
          <p:spPr>
            <a:xfrm>
              <a:off x="1155986" y="1533339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主視窗設置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81312B-809C-6AF0-A81D-FFED5185581C}"/>
              </a:ext>
            </a:extLst>
          </p:cNvPr>
          <p:cNvGrpSpPr/>
          <p:nvPr/>
        </p:nvGrpSpPr>
        <p:grpSpPr>
          <a:xfrm>
            <a:off x="1155986" y="2945288"/>
            <a:ext cx="5411785" cy="1603777"/>
            <a:chOff x="1155986" y="2986187"/>
            <a:chExt cx="5411785" cy="160377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5B884F-953A-5F50-D09D-66690BB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986" y="3293964"/>
              <a:ext cx="5411785" cy="1296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A8E567-1C49-CCA2-705D-5E2AC2C6BC36}"/>
                </a:ext>
              </a:extLst>
            </p:cNvPr>
            <p:cNvSpPr txBox="1"/>
            <p:nvPr/>
          </p:nvSpPr>
          <p:spPr>
            <a:xfrm>
              <a:off x="1155986" y="2986187"/>
              <a:ext cx="224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顯示驗證圖</a:t>
              </a:r>
              <a:r>
                <a:rPr lang="en-US" altLang="zh-TW" dirty="0"/>
                <a:t>/</a:t>
              </a:r>
              <a:r>
                <a:rPr lang="zh-TW" altLang="en-US" dirty="0"/>
                <a:t>解析結果圖片</a:t>
              </a:r>
            </a:p>
          </p:txBody>
        </p:sp>
      </p:grpSp>
      <p:pic>
        <p:nvPicPr>
          <p:cNvPr id="3" name="圖片 2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0D91F709-C9F5-0532-3572-D59185806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32" y="1665477"/>
            <a:ext cx="3569998" cy="1186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FCE807-CE2A-2F9E-646A-F34689913B6C}"/>
              </a:ext>
            </a:extLst>
          </p:cNvPr>
          <p:cNvSpPr/>
          <p:nvPr/>
        </p:nvSpPr>
        <p:spPr>
          <a:xfrm>
            <a:off x="4630432" y="1856381"/>
            <a:ext cx="1750741" cy="724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FEAB01-FE14-0B00-8DFD-068DBCFCBE5C}"/>
              </a:ext>
            </a:extLst>
          </p:cNvPr>
          <p:cNvSpPr/>
          <p:nvPr/>
        </p:nvSpPr>
        <p:spPr>
          <a:xfrm>
            <a:off x="6449689" y="1856381"/>
            <a:ext cx="1750741" cy="724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79C76AE-DED8-C451-EB21-45521A6180EA}"/>
              </a:ext>
            </a:extLst>
          </p:cNvPr>
          <p:cNvGrpSpPr/>
          <p:nvPr/>
        </p:nvGrpSpPr>
        <p:grpSpPr>
          <a:xfrm>
            <a:off x="1140167" y="2789356"/>
            <a:ext cx="6433717" cy="852708"/>
            <a:chOff x="1177490" y="3304958"/>
            <a:chExt cx="6433717" cy="852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87E83B3-5BB7-AA2E-3463-C1DE1407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491" y="3617666"/>
              <a:ext cx="6433716" cy="5400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D703F0E-842F-BC26-0FF3-4F2C996FFEE8}"/>
                </a:ext>
              </a:extLst>
            </p:cNvPr>
            <p:cNvSpPr txBox="1"/>
            <p:nvPr/>
          </p:nvSpPr>
          <p:spPr>
            <a:xfrm>
              <a:off x="1177490" y="3304958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分割線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6F62B8-3F26-1F56-CE90-9B4678231BF4}"/>
              </a:ext>
            </a:extLst>
          </p:cNvPr>
          <p:cNvGrpSpPr/>
          <p:nvPr/>
        </p:nvGrpSpPr>
        <p:grpSpPr>
          <a:xfrm>
            <a:off x="1140167" y="1225171"/>
            <a:ext cx="6863665" cy="1454175"/>
            <a:chOff x="1177491" y="1738386"/>
            <a:chExt cx="6863665" cy="1454175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669E1AF-3D2F-F961-8AE4-3AE6710E8E7A}"/>
                </a:ext>
              </a:extLst>
            </p:cNvPr>
            <p:cNvSpPr txBox="1"/>
            <p:nvPr/>
          </p:nvSpPr>
          <p:spPr>
            <a:xfrm>
              <a:off x="1177491" y="1738386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按鈕建立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8358BFE-1429-E45E-06D8-0497B0DA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492" y="2040561"/>
              <a:ext cx="6863664" cy="11520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9637A0-5053-4D72-137D-FB5FA2541373}"/>
              </a:ext>
            </a:extLst>
          </p:cNvPr>
          <p:cNvGrpSpPr/>
          <p:nvPr/>
        </p:nvGrpSpPr>
        <p:grpSpPr>
          <a:xfrm>
            <a:off x="2792922" y="3689020"/>
            <a:ext cx="3558155" cy="1329042"/>
            <a:chOff x="2987611" y="3747525"/>
            <a:chExt cx="3168778" cy="1053259"/>
          </a:xfrm>
        </p:grpSpPr>
        <p:pic>
          <p:nvPicPr>
            <p:cNvPr id="2" name="圖片 1" descr="一張含有 文字, 字型, 螢幕擷取畫面, 圖形 的圖片&#10;&#10;自動產生的描述">
              <a:extLst>
                <a:ext uri="{FF2B5EF4-FFF2-40B4-BE49-F238E27FC236}">
                  <a16:creationId xmlns:a16="http://schemas.microsoft.com/office/drawing/2014/main" id="{0AB578F5-E795-C14F-DF62-6D272F3F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7611" y="3747525"/>
              <a:ext cx="3168778" cy="1053259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A61425CA-47A0-646E-4FB9-67B3241C6B25}"/>
                </a:ext>
              </a:extLst>
            </p:cNvPr>
            <p:cNvCxnSpPr/>
            <p:nvPr/>
          </p:nvCxnSpPr>
          <p:spPr>
            <a:xfrm>
              <a:off x="4572000" y="3880624"/>
              <a:ext cx="0" cy="72483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09FEF9D-1E57-D68A-7FF5-48AAAEF83B70}"/>
                </a:ext>
              </a:extLst>
            </p:cNvPr>
            <p:cNvCxnSpPr/>
            <p:nvPr/>
          </p:nvCxnSpPr>
          <p:spPr>
            <a:xfrm>
              <a:off x="2987611" y="4605454"/>
              <a:ext cx="316877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ADEA09-059C-F6AF-746F-BBAD3BEBA15E}"/>
                </a:ext>
              </a:extLst>
            </p:cNvPr>
            <p:cNvSpPr/>
            <p:nvPr/>
          </p:nvSpPr>
          <p:spPr>
            <a:xfrm>
              <a:off x="4427034" y="4605454"/>
              <a:ext cx="278781" cy="1953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5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514624" y="974959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803EBF-9834-2D99-275F-EF2FDFE3614A}"/>
              </a:ext>
            </a:extLst>
          </p:cNvPr>
          <p:cNvGrpSpPr/>
          <p:nvPr/>
        </p:nvGrpSpPr>
        <p:grpSpPr>
          <a:xfrm>
            <a:off x="4973323" y="1026174"/>
            <a:ext cx="3622920" cy="1728000"/>
            <a:chOff x="5205099" y="1117665"/>
            <a:chExt cx="3622920" cy="172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7F8A964-C126-E0F2-414C-0161140A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699" y="1117665"/>
              <a:ext cx="3313320" cy="1728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94D90D-8782-53E4-1DB2-08710FFF89B0}"/>
                </a:ext>
              </a:extLst>
            </p:cNvPr>
            <p:cNvSpPr txBox="1"/>
            <p:nvPr/>
          </p:nvSpPr>
          <p:spPr>
            <a:xfrm>
              <a:off x="5205099" y="1117665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產生驗證碼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D9D2BBE-6EC2-95B5-7065-7FA530E4C7D0}"/>
              </a:ext>
            </a:extLst>
          </p:cNvPr>
          <p:cNvGrpSpPr/>
          <p:nvPr/>
        </p:nvGrpSpPr>
        <p:grpSpPr>
          <a:xfrm>
            <a:off x="4973323" y="3020051"/>
            <a:ext cx="3622920" cy="1728000"/>
            <a:chOff x="5205099" y="3111542"/>
            <a:chExt cx="3622920" cy="172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FA5F3D-6A29-0CC6-0445-EC17AFDA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47" y="3111542"/>
              <a:ext cx="3329172" cy="1728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1AA7A05-23EF-73F5-8159-9DAA7BEC3F2D}"/>
                </a:ext>
              </a:extLst>
            </p:cNvPr>
            <p:cNvSpPr txBox="1"/>
            <p:nvPr/>
          </p:nvSpPr>
          <p:spPr>
            <a:xfrm>
              <a:off x="5205099" y="3111542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解析驗證碼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CA1803-1D61-AC70-3905-7B890FFAE0FF}"/>
              </a:ext>
            </a:extLst>
          </p:cNvPr>
          <p:cNvGrpSpPr/>
          <p:nvPr/>
        </p:nvGrpSpPr>
        <p:grpSpPr>
          <a:xfrm>
            <a:off x="715100" y="1611776"/>
            <a:ext cx="3796120" cy="2467777"/>
            <a:chOff x="715100" y="1930440"/>
            <a:chExt cx="3796120" cy="246777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587644-1496-166A-F21C-33105B2D5FDB}"/>
                </a:ext>
              </a:extLst>
            </p:cNvPr>
            <p:cNvSpPr txBox="1"/>
            <p:nvPr/>
          </p:nvSpPr>
          <p:spPr>
            <a:xfrm>
              <a:off x="718328" y="1930440"/>
              <a:ext cx="907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按鈕控制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9FD586-0682-B4F9-6DD4-79D3F902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0" y="2238217"/>
              <a:ext cx="3796120" cy="2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0E90549-5BC1-DF7E-E5E5-5AA04C2B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6" r="55578"/>
          <a:stretch/>
        </p:blipFill>
        <p:spPr>
          <a:xfrm>
            <a:off x="880836" y="1397744"/>
            <a:ext cx="2191123" cy="3382813"/>
          </a:xfrm>
          <a:prstGeom prst="rect">
            <a:avLst/>
          </a:prstGeom>
        </p:spPr>
      </p:pic>
      <p:pic>
        <p:nvPicPr>
          <p:cNvPr id="7" name="圖片 6" descr="一張含有 文字, 螢幕擷取畫面, 文件, 數字 的圖片&#10;&#10;自動產生的描述">
            <a:extLst>
              <a:ext uri="{FF2B5EF4-FFF2-40B4-BE49-F238E27FC236}">
                <a16:creationId xmlns:a16="http://schemas.microsoft.com/office/drawing/2014/main" id="{B07FB0BC-0885-F07E-0770-829A58BE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6" y="741100"/>
            <a:ext cx="2036741" cy="4039457"/>
          </a:xfrm>
          <a:prstGeom prst="rect">
            <a:avLst/>
          </a:prstGeom>
        </p:spPr>
      </p:pic>
      <p:sp>
        <p:nvSpPr>
          <p:cNvPr id="11" name="Google Shape;679;p51">
            <a:extLst>
              <a:ext uri="{FF2B5EF4-FFF2-40B4-BE49-F238E27FC236}">
                <a16:creationId xmlns:a16="http://schemas.microsoft.com/office/drawing/2014/main" id="{957BCFCA-125C-AF11-95E9-446B5DD3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26" y="658156"/>
            <a:ext cx="2742715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記錄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6D4D71B-2DC4-4E29-A02F-6AD1304120F5}"/>
              </a:ext>
            </a:extLst>
          </p:cNvPr>
          <p:cNvSpPr txBox="1"/>
          <p:nvPr/>
        </p:nvSpPr>
        <p:spPr>
          <a:xfrm>
            <a:off x="316800" y="323485"/>
            <a:ext cx="45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5"/>
              </a:rPr>
              <a:t>https://github.com/JFY1104/Multimedia_Project.git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1D0D6-82E2-4DC8-AC10-336674516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505"/>
          <a:stretch/>
        </p:blipFill>
        <p:spPr>
          <a:xfrm>
            <a:off x="6023812" y="741100"/>
            <a:ext cx="2191123" cy="39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326430" y="236837"/>
            <a:ext cx="2142441" cy="1394342"/>
            <a:chOff x="274188" y="1278048"/>
            <a:chExt cx="1827475" cy="1051350"/>
          </a:xfrm>
        </p:grpSpPr>
        <p:sp>
          <p:nvSpPr>
            <p:cNvPr id="513" name="Google Shape;513;p3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3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515" name="Google Shape;515;p3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16" name="Google Shape;516;p3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5BCB0A-920D-2422-2FE6-60DB0493E386}"/>
              </a:ext>
            </a:extLst>
          </p:cNvPr>
          <p:cNvSpPr txBox="1"/>
          <p:nvPr/>
        </p:nvSpPr>
        <p:spPr>
          <a:xfrm>
            <a:off x="715099" y="640641"/>
            <a:ext cx="12499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心得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4CCE4-36E9-9508-B5A6-EF3802CB6A75}"/>
              </a:ext>
            </a:extLst>
          </p:cNvPr>
          <p:cNvSpPr txBox="1"/>
          <p:nvPr/>
        </p:nvSpPr>
        <p:spPr>
          <a:xfrm>
            <a:off x="2116087" y="1878230"/>
            <a:ext cx="4900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想對程式語言有初步的了解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學到了如何使用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語言撰寫簡單的程式碼，以及將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應用於多媒體處理。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實作練習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邏輯思考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細心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很感謝資工系的組員在這個報告上一直幫助我們、解決技術問題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</a:b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81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361067" y="103039"/>
            <a:ext cx="2142441" cy="1394342"/>
            <a:chOff x="274188" y="1278048"/>
            <a:chExt cx="1827475" cy="1051350"/>
          </a:xfrm>
        </p:grpSpPr>
        <p:sp>
          <p:nvSpPr>
            <p:cNvPr id="513" name="Google Shape;513;p3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3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515" name="Google Shape;515;p3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16" name="Google Shape;516;p3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5BCB0A-920D-2422-2FE6-60DB0493E386}"/>
              </a:ext>
            </a:extLst>
          </p:cNvPr>
          <p:cNvSpPr txBox="1"/>
          <p:nvPr/>
        </p:nvSpPr>
        <p:spPr>
          <a:xfrm>
            <a:off x="265491" y="461752"/>
            <a:ext cx="2225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/>
              <a:t>小組分工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4CCE4-36E9-9508-B5A6-EF3802CB6A75}"/>
              </a:ext>
            </a:extLst>
          </p:cNvPr>
          <p:cNvSpPr txBox="1"/>
          <p:nvPr/>
        </p:nvSpPr>
        <p:spPr>
          <a:xfrm>
            <a:off x="2116087" y="1878230"/>
            <a:ext cx="4900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</a:b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C1EB1B-1FE4-FA67-83EB-D9AF58FF7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62015"/>
              </p:ext>
            </p:extLst>
          </p:nvPr>
        </p:nvGraphicFramePr>
        <p:xfrm>
          <a:off x="1461655" y="1556370"/>
          <a:ext cx="609524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1245">
                  <a:extLst>
                    <a:ext uri="{9D8B030D-6E8A-4147-A177-3AD203B41FA5}">
                      <a16:colId xmlns:a16="http://schemas.microsoft.com/office/drawing/2014/main" val="9721336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36430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8251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Github</a:t>
                      </a:r>
                      <a:r>
                        <a:rPr lang="zh-TW" altLang="en-US" dirty="0"/>
                        <a:t>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37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JFY1104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張哲誠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主程式碼編輯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10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sigkwx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李哲緯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製作</a:t>
                      </a:r>
                      <a:r>
                        <a:rPr lang="en-US" altLang="zh-TW" dirty="0" err="1"/>
                        <a:t>gui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48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LBZ0413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賴柏樟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打包</a:t>
                      </a:r>
                      <a:r>
                        <a:rPr lang="en-US" altLang="zh-TW" dirty="0" err="1"/>
                        <a:t>gui</a:t>
                      </a:r>
                      <a:r>
                        <a:rPr lang="en-US" altLang="zh-TW" dirty="0"/>
                        <a:t> </a:t>
                      </a:r>
                      <a:r>
                        <a:rPr lang="zh-TW" altLang="en-US" dirty="0"/>
                        <a:t>程式碼輔助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04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Nina901122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dirty="0">
                          <a:solidFill>
                            <a:schemeClr val="dk1"/>
                          </a:solidFill>
                        </a:rPr>
                        <a:t>洪若庭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PPT</a:t>
                      </a:r>
                      <a:r>
                        <a:rPr lang="zh-TW" altLang="en-US" dirty="0"/>
                        <a:t>製作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hsinyu200267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dirty="0">
                          <a:solidFill>
                            <a:schemeClr val="dk1"/>
                          </a:solidFill>
                        </a:rPr>
                        <a:t>徐欣瑜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PPT</a:t>
                      </a:r>
                      <a:r>
                        <a:rPr lang="zh-TW" altLang="en-US" dirty="0"/>
                        <a:t>製作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540539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AF6D1B7F-959E-AEF3-2CA4-114A46D9B7BB}"/>
              </a:ext>
            </a:extLst>
          </p:cNvPr>
          <p:cNvSpPr txBox="1"/>
          <p:nvPr/>
        </p:nvSpPr>
        <p:spPr>
          <a:xfrm>
            <a:off x="2389027" y="3874320"/>
            <a:ext cx="444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https://github.com/JFY1104/Multimedia_Project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7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272</Words>
  <Application>Microsoft Office PowerPoint</Application>
  <PresentationFormat>如螢幕大小 (16:9)</PresentationFormat>
  <Paragraphs>55</Paragraphs>
  <Slides>20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Arial</vt:lpstr>
      <vt:lpstr>Bebas Neue</vt:lpstr>
      <vt:lpstr>Rubik Black</vt:lpstr>
      <vt:lpstr>微軟正黑體</vt:lpstr>
      <vt:lpstr>微軟正黑體</vt:lpstr>
      <vt:lpstr>Karla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圖形化使用者介面</vt:lpstr>
      <vt:lpstr>實際操作影片</vt:lpstr>
      <vt:lpstr>PowerPoint 簡報</vt:lpstr>
      <vt:lpstr>PowerPoint 簡報</vt:lpstr>
      <vt:lpstr>PowerPoint 簡報</vt:lpstr>
      <vt:lpstr>GitHub記錄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dc:creator>AA</dc:creator>
  <cp:lastModifiedBy>賴柏樟</cp:lastModifiedBy>
  <cp:revision>13</cp:revision>
  <dcterms:modified xsi:type="dcterms:W3CDTF">2023-12-28T05:47:56Z</dcterms:modified>
</cp:coreProperties>
</file>